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</p:sldIdLst>
  <p:sldSz cx="6858000" cy="9906000" type="A4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A3D"/>
    <a:srgbClr val="FF94FF"/>
    <a:srgbClr val="E6E6E6"/>
    <a:srgbClr val="FA3D3D"/>
    <a:srgbClr val="B9B3A0"/>
    <a:srgbClr val="FFCC00"/>
    <a:srgbClr val="FF9933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1" autoAdjust="0"/>
    <p:restoredTop sz="94660"/>
  </p:normalViewPr>
  <p:slideViewPr>
    <p:cSldViewPr snapToGrid="0">
      <p:cViewPr>
        <p:scale>
          <a:sx n="66" d="100"/>
          <a:sy n="66" d="100"/>
        </p:scale>
        <p:origin x="2434" y="-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13-D43B-4C1A-A796-EBFA12486214}" type="datetimeFigureOut">
              <a:rPr kumimoji="1" lang="ja-JP" altLang="en-US" smtClean="0"/>
              <a:t>2022/10/3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15E5-8950-4D1F-AD9F-00EC6EA863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292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13-D43B-4C1A-A796-EBFA12486214}" type="datetimeFigureOut">
              <a:rPr kumimoji="1" lang="ja-JP" altLang="en-US" smtClean="0"/>
              <a:t>2022/10/3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15E5-8950-4D1F-AD9F-00EC6EA863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0045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13-D43B-4C1A-A796-EBFA12486214}" type="datetimeFigureOut">
              <a:rPr kumimoji="1" lang="ja-JP" altLang="en-US" smtClean="0"/>
              <a:t>2022/10/3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15E5-8950-4D1F-AD9F-00EC6EA863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3416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13-D43B-4C1A-A796-EBFA12486214}" type="datetimeFigureOut">
              <a:rPr kumimoji="1" lang="ja-JP" altLang="en-US" smtClean="0"/>
              <a:t>2022/10/3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15E5-8950-4D1F-AD9F-00EC6EA863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2165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13-D43B-4C1A-A796-EBFA12486214}" type="datetimeFigureOut">
              <a:rPr kumimoji="1" lang="ja-JP" altLang="en-US" smtClean="0"/>
              <a:t>2022/10/3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15E5-8950-4D1F-AD9F-00EC6EA863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324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13-D43B-4C1A-A796-EBFA12486214}" type="datetimeFigureOut">
              <a:rPr kumimoji="1" lang="ja-JP" altLang="en-US" smtClean="0"/>
              <a:t>2022/10/3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15E5-8950-4D1F-AD9F-00EC6EA863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8723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13-D43B-4C1A-A796-EBFA12486214}" type="datetimeFigureOut">
              <a:rPr kumimoji="1" lang="ja-JP" altLang="en-US" smtClean="0"/>
              <a:t>2022/10/3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15E5-8950-4D1F-AD9F-00EC6EA863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5712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13-D43B-4C1A-A796-EBFA12486214}" type="datetimeFigureOut">
              <a:rPr kumimoji="1" lang="ja-JP" altLang="en-US" smtClean="0"/>
              <a:t>2022/10/3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15E5-8950-4D1F-AD9F-00EC6EA863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204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13-D43B-4C1A-A796-EBFA12486214}" type="datetimeFigureOut">
              <a:rPr kumimoji="1" lang="ja-JP" altLang="en-US" smtClean="0"/>
              <a:t>2022/10/3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15E5-8950-4D1F-AD9F-00EC6EA863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2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13-D43B-4C1A-A796-EBFA12486214}" type="datetimeFigureOut">
              <a:rPr kumimoji="1" lang="ja-JP" altLang="en-US" smtClean="0"/>
              <a:t>2022/10/3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15E5-8950-4D1F-AD9F-00EC6EA863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079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13-D43B-4C1A-A796-EBFA12486214}" type="datetimeFigureOut">
              <a:rPr kumimoji="1" lang="ja-JP" altLang="en-US" smtClean="0"/>
              <a:t>2022/10/3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615E5-8950-4D1F-AD9F-00EC6EA863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9242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6E513-D43B-4C1A-A796-EBFA12486214}" type="datetimeFigureOut">
              <a:rPr kumimoji="1" lang="ja-JP" altLang="en-US" smtClean="0"/>
              <a:t>2022/10/3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615E5-8950-4D1F-AD9F-00EC6EA863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121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00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/>
          <p:cNvSpPr/>
          <p:nvPr/>
        </p:nvSpPr>
        <p:spPr>
          <a:xfrm>
            <a:off x="335280" y="268224"/>
            <a:ext cx="6187440" cy="1265798"/>
          </a:xfrm>
          <a:prstGeom prst="round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30058" y="268224"/>
            <a:ext cx="4997885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風船わりゲーム</a:t>
            </a:r>
            <a:r>
              <a:rPr lang="en-US" altLang="ja-JP" sz="3600" b="1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(</a:t>
            </a:r>
            <a:r>
              <a:rPr lang="ja-JP" altLang="en-US" sz="3600" b="1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仮</a:t>
            </a:r>
            <a:r>
              <a:rPr lang="en-US" altLang="ja-JP" sz="3600" b="1" dirty="0" smtClean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)</a:t>
            </a:r>
            <a:endParaRPr kumimoji="1" lang="ja-JP" altLang="en-US" sz="3600" b="1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98880" y="939242"/>
            <a:ext cx="26456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 smtClean="0"/>
              <a:t>吉田</a:t>
            </a:r>
            <a:r>
              <a:rPr lang="ja-JP" altLang="en-US" sz="1100" dirty="0"/>
              <a:t>学園情報ビジネス専門</a:t>
            </a:r>
            <a:r>
              <a:rPr lang="ja-JP" altLang="en-US" sz="1100" dirty="0" smtClean="0"/>
              <a:t>学校</a:t>
            </a:r>
            <a:endParaRPr lang="en-US" altLang="ja-JP" sz="1100" dirty="0" smtClean="0"/>
          </a:p>
          <a:p>
            <a:r>
              <a:rPr lang="ja-JP" altLang="en-US" sz="1100" dirty="0" smtClean="0"/>
              <a:t>　　　ゲームスペシャリスト学科</a:t>
            </a:r>
            <a:r>
              <a:rPr lang="ja-JP" altLang="en-US" sz="1100" dirty="0"/>
              <a:t>　</a:t>
            </a:r>
            <a:r>
              <a:rPr lang="en-US" altLang="ja-JP" sz="1100" dirty="0"/>
              <a:t>3</a:t>
            </a:r>
            <a:r>
              <a:rPr lang="ja-JP" altLang="en-US" sz="1100" dirty="0" smtClean="0"/>
              <a:t>年</a:t>
            </a:r>
            <a:r>
              <a:rPr lang="ja-JP" altLang="en-US" sz="1100" dirty="0" smtClean="0"/>
              <a:t>　</a:t>
            </a:r>
            <a:r>
              <a:rPr lang="ja-JP" altLang="en-US" sz="1100" dirty="0" smtClean="0"/>
              <a:t>　</a:t>
            </a:r>
            <a:r>
              <a:rPr lang="ja-JP" altLang="en-US" sz="1100" dirty="0" smtClean="0"/>
              <a:t>　 </a:t>
            </a:r>
            <a:endParaRPr kumimoji="1" lang="ja-JP" altLang="en-US" sz="11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5279" y="1644307"/>
            <a:ext cx="590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開発環境：</a:t>
            </a:r>
            <a:r>
              <a:rPr kumimoji="1" lang="en-US" altLang="ja-JP" sz="1400" dirty="0" smtClean="0"/>
              <a:t>Visual Studio 2015 ,	</a:t>
            </a:r>
            <a:r>
              <a:rPr kumimoji="1" lang="en-US" altLang="ja-JP" sz="1400" dirty="0" smtClean="0"/>
              <a:t>C</a:t>
            </a:r>
            <a:r>
              <a:rPr kumimoji="1" lang="en-US" altLang="ja-JP" sz="1400" dirty="0" smtClean="0"/>
              <a:t>++ / </a:t>
            </a:r>
            <a:r>
              <a:rPr kumimoji="1" lang="en-US" altLang="ja-JP" sz="1400" dirty="0" smtClean="0"/>
              <a:t>DirectX9</a:t>
            </a:r>
          </a:p>
          <a:p>
            <a:r>
              <a:rPr kumimoji="1" lang="ja-JP" altLang="en-US" sz="1400" dirty="0" smtClean="0"/>
              <a:t>ジャンル</a:t>
            </a:r>
            <a:r>
              <a:rPr lang="ja-JP" altLang="en-US" sz="1400" dirty="0" smtClean="0"/>
              <a:t>：</a:t>
            </a:r>
            <a:r>
              <a:rPr lang="en-US" altLang="ja-JP" sz="1400" dirty="0" smtClean="0"/>
              <a:t>3D</a:t>
            </a:r>
            <a:r>
              <a:rPr lang="ja-JP" altLang="en-US" sz="1400" dirty="0" smtClean="0"/>
              <a:t>アクションゲーム</a:t>
            </a:r>
            <a:endParaRPr kumimoji="1" lang="ja-JP" altLang="en-US" sz="1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844543" y="954375"/>
            <a:ext cx="2662555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ja-JP" sz="1000" dirty="0" smtClean="0"/>
              <a:t>加藤</a:t>
            </a:r>
            <a:r>
              <a:rPr lang="ja-JP" altLang="ja-JP" sz="1000" dirty="0"/>
              <a:t>瑞葵　</a:t>
            </a:r>
            <a:r>
              <a:rPr lang="ja-JP" altLang="ja-JP" sz="1000" dirty="0" smtClean="0"/>
              <a:t>川村優斗</a:t>
            </a:r>
            <a:r>
              <a:rPr lang="ja-JP" altLang="en-US" sz="1000" dirty="0" smtClean="0"/>
              <a:t>　佐藤瞭平　佐藤秀亮　</a:t>
            </a:r>
            <a:endParaRPr lang="en-US" altLang="ja-JP" sz="1000" dirty="0" smtClean="0"/>
          </a:p>
          <a:p>
            <a:r>
              <a:rPr lang="ja-JP" altLang="en-US" sz="1000" dirty="0" smtClean="0"/>
              <a:t>鶴間俊樹　和田緩汰　飯塚響</a:t>
            </a:r>
            <a:r>
              <a:rPr lang="ja-JP" altLang="en-US" sz="600" dirty="0" smtClean="0"/>
              <a:t>　</a:t>
            </a:r>
            <a:r>
              <a:rPr lang="ja-JP" altLang="en-US" sz="1050" dirty="0" smtClean="0"/>
              <a:t>　 </a:t>
            </a:r>
            <a:endParaRPr kumimoji="1" lang="ja-JP" altLang="en-US" sz="105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2" y="2277812"/>
            <a:ext cx="6527256" cy="36715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爆発 1 23"/>
          <p:cNvSpPr/>
          <p:nvPr/>
        </p:nvSpPr>
        <p:spPr>
          <a:xfrm rot="21299409">
            <a:off x="245767" y="5725629"/>
            <a:ext cx="6477279" cy="1733780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 rot="21217002">
            <a:off x="146625" y="6173073"/>
            <a:ext cx="6675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dirty="0">
                <a:ln w="19050"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風船</a:t>
            </a:r>
            <a:r>
              <a:rPr lang="ja-JP" altLang="en-US" sz="4000" dirty="0" smtClean="0">
                <a:ln w="19050"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を割ってポイントを稼げ！</a:t>
            </a:r>
            <a:endParaRPr kumimoji="1" lang="ja-JP" altLang="en-US" sz="4000" dirty="0">
              <a:ln w="19050">
                <a:solidFill>
                  <a:srgbClr val="FF0000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" t="79430" r="71816" b="2867"/>
          <a:stretch/>
        </p:blipFill>
        <p:spPr>
          <a:xfrm>
            <a:off x="432629" y="8770501"/>
            <a:ext cx="1930929" cy="8831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60" t="49037" r="12068" b="28972"/>
          <a:stretch/>
        </p:blipFill>
        <p:spPr>
          <a:xfrm>
            <a:off x="432629" y="7447280"/>
            <a:ext cx="1883156" cy="10699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角丸四角形吹き出し 27"/>
          <p:cNvSpPr/>
          <p:nvPr/>
        </p:nvSpPr>
        <p:spPr>
          <a:xfrm>
            <a:off x="2837310" y="7454437"/>
            <a:ext cx="3872381" cy="1161243"/>
          </a:xfrm>
          <a:prstGeom prst="wedgeRoundRectCallout">
            <a:avLst>
              <a:gd name="adj1" fmla="val -72766"/>
              <a:gd name="adj2" fmla="val 98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858469" y="7520574"/>
            <a:ext cx="38682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車</a:t>
            </a:r>
            <a:r>
              <a:rPr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を操作して風船に体当たり</a:t>
            </a:r>
            <a:endParaRPr lang="en-US" altLang="ja-JP" sz="20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する</a:t>
            </a:r>
            <a:r>
              <a:rPr kumimoji="1" lang="ja-JP" altLang="en-US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こと</a:t>
            </a:r>
            <a:r>
              <a:rPr kumimoji="1"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で、</a:t>
            </a:r>
            <a:endParaRPr kumimoji="1" lang="en-US" altLang="ja-JP" sz="20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風船を割ることができる！</a:t>
            </a:r>
            <a:endParaRPr kumimoji="1" lang="ja-JP" altLang="en-US" sz="20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0" name="角丸四角形吹き出し 29"/>
          <p:cNvSpPr/>
          <p:nvPr/>
        </p:nvSpPr>
        <p:spPr>
          <a:xfrm>
            <a:off x="2820247" y="8747954"/>
            <a:ext cx="3872381" cy="853343"/>
          </a:xfrm>
          <a:prstGeom prst="wedgeRoundRectCallout">
            <a:avLst>
              <a:gd name="adj1" fmla="val -66732"/>
              <a:gd name="adj2" fmla="val 55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858469" y="8806954"/>
            <a:ext cx="3868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風船を割ると割った風船の</a:t>
            </a:r>
            <a:endParaRPr lang="en-US" altLang="ja-JP" sz="20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種類に応じてポイントゲット！</a:t>
            </a:r>
            <a:endParaRPr kumimoji="1" lang="ja-JP" altLang="en-US" sz="20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762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00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爆発 1 32"/>
          <p:cNvSpPr/>
          <p:nvPr/>
        </p:nvSpPr>
        <p:spPr>
          <a:xfrm>
            <a:off x="270438" y="3015160"/>
            <a:ext cx="7184842" cy="1743402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9" t="18390" r="18182" b="46208"/>
          <a:stretch/>
        </p:blipFill>
        <p:spPr>
          <a:xfrm>
            <a:off x="3574517" y="264160"/>
            <a:ext cx="1370863" cy="1891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9" t="48917" r="62912" b="19785"/>
          <a:stretch/>
        </p:blipFill>
        <p:spPr>
          <a:xfrm>
            <a:off x="5090743" y="254000"/>
            <a:ext cx="1558977" cy="1901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角丸四角形吹き出し 24"/>
          <p:cNvSpPr/>
          <p:nvPr/>
        </p:nvSpPr>
        <p:spPr>
          <a:xfrm>
            <a:off x="67369" y="264160"/>
            <a:ext cx="3361786" cy="1724660"/>
          </a:xfrm>
          <a:prstGeom prst="wedgeRoundRectCallout">
            <a:avLst>
              <a:gd name="adj1" fmla="val 66287"/>
              <a:gd name="adj2" fmla="val 89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9925" y="335230"/>
            <a:ext cx="3416673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風船の種類は全部で</a:t>
            </a:r>
            <a:r>
              <a:rPr lang="en-US" altLang="ja-JP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2</a:t>
            </a:r>
            <a:r>
              <a:rPr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つ</a:t>
            </a:r>
            <a:endParaRPr lang="en-US" altLang="ja-JP" sz="20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lang="en-US" altLang="ja-JP" sz="9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000" dirty="0" smtClean="0">
                <a:ln>
                  <a:solidFill>
                    <a:schemeClr val="tx1"/>
                  </a:solidFill>
                </a:ln>
                <a:solidFill>
                  <a:srgbClr val="FF94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ピンク</a:t>
            </a:r>
            <a:r>
              <a:rPr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の風船を割ると</a:t>
            </a:r>
            <a:r>
              <a:rPr kumimoji="1" lang="en-US" altLang="ja-JP" sz="2000" dirty="0" smtClean="0">
                <a:ln>
                  <a:solidFill>
                    <a:schemeClr val="tx1"/>
                  </a:solidFill>
                </a:ln>
                <a:solidFill>
                  <a:srgbClr val="FF94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1</a:t>
            </a:r>
            <a:r>
              <a:rPr kumimoji="1" lang="ja-JP" altLang="en-US" sz="2000" dirty="0" smtClean="0">
                <a:ln>
                  <a:solidFill>
                    <a:schemeClr val="tx1"/>
                  </a:solidFill>
                </a:ln>
                <a:solidFill>
                  <a:srgbClr val="FF94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ポイント</a:t>
            </a:r>
            <a:endParaRPr kumimoji="1" lang="en-US" altLang="ja-JP" sz="2000" dirty="0" smtClean="0">
              <a:ln>
                <a:solidFill>
                  <a:schemeClr val="tx1"/>
                </a:solidFill>
              </a:ln>
              <a:solidFill>
                <a:srgbClr val="FF94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000" dirty="0" smtClean="0">
                <a:ln>
                  <a:solidFill>
                    <a:schemeClr val="tx1"/>
                  </a:solidFill>
                </a:ln>
                <a:solidFill>
                  <a:srgbClr val="FFCA3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金色</a:t>
            </a:r>
            <a:r>
              <a:rPr kumimoji="1"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の風船を割ると</a:t>
            </a:r>
            <a:r>
              <a:rPr kumimoji="1" lang="en-US" altLang="ja-JP" sz="2000" dirty="0" smtClean="0">
                <a:ln>
                  <a:solidFill>
                    <a:schemeClr val="tx1"/>
                  </a:solidFill>
                </a:ln>
                <a:solidFill>
                  <a:srgbClr val="FFCA3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3</a:t>
            </a:r>
            <a:r>
              <a:rPr kumimoji="1" lang="ja-JP" altLang="en-US" sz="2000" dirty="0" smtClean="0">
                <a:ln>
                  <a:solidFill>
                    <a:schemeClr val="tx1"/>
                  </a:solidFill>
                </a:ln>
                <a:solidFill>
                  <a:srgbClr val="FFCA3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ポイント</a:t>
            </a:r>
            <a:endParaRPr kumimoji="1" lang="en-US" altLang="ja-JP" sz="2000" dirty="0" smtClean="0">
              <a:ln>
                <a:solidFill>
                  <a:schemeClr val="tx1"/>
                </a:solidFill>
              </a:ln>
              <a:solidFill>
                <a:srgbClr val="FFCA3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ゲットすることができる！</a:t>
            </a:r>
            <a:endParaRPr kumimoji="1" lang="en-US" altLang="ja-JP" sz="20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lang="en-US" altLang="ja-JP" sz="20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kumimoji="1" lang="ja-JP" altLang="en-US" sz="20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7" name="角丸四角形 26"/>
          <p:cNvSpPr/>
          <p:nvPr/>
        </p:nvSpPr>
        <p:spPr>
          <a:xfrm>
            <a:off x="270439" y="2483792"/>
            <a:ext cx="6317432" cy="554736"/>
          </a:xfrm>
          <a:prstGeom prst="round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70439" y="2530327"/>
            <a:ext cx="6317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アイテムを使って敵を妨害！</a:t>
            </a:r>
            <a:endParaRPr kumimoji="1" lang="ja-JP" alt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30" y="3218754"/>
            <a:ext cx="1202413" cy="13064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8" y="6366424"/>
            <a:ext cx="1149488" cy="1149488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8" y="5454537"/>
            <a:ext cx="1051789" cy="1051789"/>
          </a:xfrm>
          <a:prstGeom prst="rect">
            <a:avLst/>
          </a:prstGeom>
        </p:spPr>
      </p:pic>
      <p:sp>
        <p:nvSpPr>
          <p:cNvPr id="32" name="テキスト ボックス 31"/>
          <p:cNvSpPr txBox="1"/>
          <p:nvPr/>
        </p:nvSpPr>
        <p:spPr>
          <a:xfrm>
            <a:off x="1920262" y="3435633"/>
            <a:ext cx="4753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ゲーム中たまにアイテムボックスが出現する！！</a:t>
            </a:r>
            <a:endParaRPr kumimoji="1" lang="ja-JP" altLang="en-US" sz="2400" dirty="0">
              <a:ln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4" name="角丸四角形吹き出し 33"/>
          <p:cNvSpPr/>
          <p:nvPr/>
        </p:nvSpPr>
        <p:spPr>
          <a:xfrm>
            <a:off x="1644143" y="5617770"/>
            <a:ext cx="4988514" cy="1991426"/>
          </a:xfrm>
          <a:prstGeom prst="wedgeRoundRectCallout">
            <a:avLst>
              <a:gd name="adj1" fmla="val -62416"/>
              <a:gd name="adj2" fmla="val 80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47827" y="4781730"/>
            <a:ext cx="62848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アイテムボックスに体当たりすることで</a:t>
            </a:r>
            <a:r>
              <a:rPr kumimoji="1"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アイテムを</a:t>
            </a:r>
            <a:endParaRPr kumimoji="1" lang="en-US" altLang="ja-JP" sz="20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en-US" altLang="ja-JP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2</a:t>
            </a:r>
            <a:r>
              <a:rPr kumimoji="1"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種類の中からランダムでゲットすることができる！</a:t>
            </a:r>
            <a:endParaRPr kumimoji="1" lang="ja-JP" altLang="en-US" sz="20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1748261" y="5670204"/>
            <a:ext cx="50030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遠投型アイテム</a:t>
            </a:r>
            <a:r>
              <a:rPr kumimoji="1"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は向いている方向に</a:t>
            </a:r>
            <a:endParaRPr kumimoji="1" lang="en-US" altLang="ja-JP" sz="20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投げつけることができる！</a:t>
            </a:r>
            <a:endParaRPr kumimoji="1" lang="en-US" altLang="ja-JP" sz="20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kumimoji="1" lang="en-US" altLang="ja-JP" sz="11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20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設置型アイテム</a:t>
            </a:r>
            <a:r>
              <a:rPr lang="ja-JP" altLang="en-US" sz="2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はその場に置くことができる</a:t>
            </a:r>
            <a:r>
              <a:rPr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！</a:t>
            </a:r>
            <a:endParaRPr lang="en-US" altLang="ja-JP" sz="20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lang="ja-JP" altLang="en-US" sz="9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どちらのアイテムも</a:t>
            </a:r>
            <a:r>
              <a:rPr kumimoji="1" lang="ja-JP" altLang="en-US" sz="2000" u="sng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敵にぶつけることで</a:t>
            </a:r>
            <a:endParaRPr kumimoji="1" lang="en-US" altLang="ja-JP" sz="2000" u="sng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000" dirty="0" smtClean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一定時間動きを止めることができる！</a:t>
            </a:r>
            <a:endParaRPr kumimoji="1" lang="ja-JP" altLang="en-US" sz="2000" dirty="0">
              <a:ln>
                <a:solidFill>
                  <a:schemeClr val="tx1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39925" y="8427799"/>
            <a:ext cx="6905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アイテムを駆使して</a:t>
            </a:r>
            <a:endParaRPr kumimoji="1" lang="en-US" altLang="ja-JP" sz="3600" dirty="0" smtClean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ja-JP" altLang="en-US" sz="3600" dirty="0" smtClean="0">
                <a:ln w="12700">
                  <a:solidFill>
                    <a:schemeClr val="tx1"/>
                  </a:solidFill>
                </a:ln>
                <a:gradFill>
                  <a:gsLst>
                    <a:gs pos="97000">
                      <a:srgbClr val="FF0000"/>
                    </a:gs>
                    <a:gs pos="0">
                      <a:srgbClr val="FFFF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相手よりも多くのポイントを稼ごう！</a:t>
            </a:r>
            <a:endParaRPr kumimoji="1" lang="ja-JP" altLang="en-US" sz="3600" dirty="0">
              <a:ln w="12700">
                <a:solidFill>
                  <a:schemeClr val="tx1"/>
                </a:solidFill>
              </a:ln>
              <a:gradFill>
                <a:gsLst>
                  <a:gs pos="97000">
                    <a:srgbClr val="FF0000"/>
                  </a:gs>
                  <a:gs pos="0">
                    <a:srgbClr val="FFFF00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151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434</TotalTime>
  <Words>180</Words>
  <Application>Microsoft Office PowerPoint</Application>
  <PresentationFormat>A4 210 x 297 mm</PresentationFormat>
  <Paragraphs>31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10" baseType="lpstr">
      <vt:lpstr>HGP創英角ｺﾞｼｯｸUB</vt:lpstr>
      <vt:lpstr>HGS創英角ﾎﾟｯﾌﾟ体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43</cp:revision>
  <dcterms:created xsi:type="dcterms:W3CDTF">2021-12-06T04:28:14Z</dcterms:created>
  <dcterms:modified xsi:type="dcterms:W3CDTF">2022-10-03T05:08:57Z</dcterms:modified>
</cp:coreProperties>
</file>